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0"/>
  </p:notesMasterIdLst>
  <p:sldIdLst>
    <p:sldId id="284" r:id="rId2"/>
    <p:sldId id="285" r:id="rId3"/>
    <p:sldId id="286" r:id="rId4"/>
    <p:sldId id="288" r:id="rId5"/>
    <p:sldId id="289" r:id="rId6"/>
    <p:sldId id="290" r:id="rId7"/>
    <p:sldId id="292" r:id="rId8"/>
    <p:sldId id="29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D3C6"/>
    <a:srgbClr val="3250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90"/>
    <p:restoredTop sz="96056"/>
  </p:normalViewPr>
  <p:slideViewPr>
    <p:cSldViewPr snapToGrid="0" snapToObjects="1">
      <p:cViewPr varScale="1">
        <p:scale>
          <a:sx n="114" d="100"/>
          <a:sy n="114" d="100"/>
        </p:scale>
        <p:origin x="776" y="176"/>
      </p:cViewPr>
      <p:guideLst>
        <p:guide orient="horz" pos="3888"/>
        <p:guide pos="29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C66FB-D9F4-374D-A6CF-1C4B8536541A}" type="datetimeFigureOut">
              <a:rPr lang="en-US" smtClean="0"/>
              <a:t>9/3/25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56D0D-2D72-3C47-962B-C6FF2E45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56D0D-2D72-3C47-962B-C6FF2E45DF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58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23487"/>
            <a:ext cx="7772400" cy="2387600"/>
          </a:xfrm>
        </p:spPr>
        <p:txBody>
          <a:bodyPr anchor="ctr" anchorCtr="0"/>
          <a:lstStyle>
            <a:lvl1pPr algn="ctr">
              <a:defRPr sz="6600" b="1" i="0" cap="all" baseline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HERE</a:t>
            </a:r>
            <a:br>
              <a:rPr lang="en-US" dirty="0"/>
            </a:br>
            <a:r>
              <a:rPr lang="en-US" dirty="0"/>
              <a:t>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4254416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cap="all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FCD-A245-EC4C-A83C-D9ABD9428628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F85F-F680-2046-8D5E-2A69835F3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31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459" y="1347246"/>
            <a:ext cx="2949178" cy="826046"/>
          </a:xfrm>
        </p:spPr>
        <p:txBody>
          <a:bodyPr anchor="ctr" anchorCtr="0"/>
          <a:lstStyle>
            <a:lvl1pPr>
              <a:defRPr sz="2400" b="1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5009" y="1347246"/>
            <a:ext cx="4629150" cy="4761459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7459" y="2297117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FCD-A245-EC4C-A83C-D9ABD9428628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F85F-F680-2046-8D5E-2A69835F3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22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4695"/>
            <a:ext cx="7886700" cy="544797"/>
          </a:xfrm>
        </p:spPr>
        <p:txBody>
          <a:bodyPr/>
          <a:lstStyle>
            <a:lvl1pPr>
              <a:defRPr sz="3200" b="1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FCD-A245-EC4C-A83C-D9ABD9428628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F85F-F680-2046-8D5E-2A69835F3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96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6" y="1342661"/>
            <a:ext cx="1971675" cy="4834302"/>
          </a:xfrm>
        </p:spPr>
        <p:txBody>
          <a:bodyPr vert="eaVert"/>
          <a:lstStyle>
            <a:lvl1pPr>
              <a:defRPr sz="3200" b="1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49" y="1342662"/>
            <a:ext cx="5800725" cy="4834301"/>
          </a:xfrm>
        </p:spPr>
        <p:txBody>
          <a:bodyPr vert="eaVert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FCD-A245-EC4C-A83C-D9ABD9428628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F85F-F680-2046-8D5E-2A69835F3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06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FCD-A245-EC4C-A83C-D9ABD9428628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F85F-F680-2046-8D5E-2A69835F3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98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FCD-A245-EC4C-A83C-D9ABD9428628}" type="datetimeFigureOut">
              <a:rPr lang="en-US" smtClean="0"/>
              <a:t>9/3/25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F85F-F680-2046-8D5E-2A69835F3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95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459" y="1351214"/>
            <a:ext cx="2949178" cy="828028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5009" y="1351214"/>
            <a:ext cx="4629150" cy="4761459"/>
          </a:xfrm>
        </p:spPr>
        <p:txBody>
          <a:bodyPr/>
          <a:lstStyle>
            <a:lvl1pPr>
              <a:buClr>
                <a:schemeClr val="accent1"/>
              </a:buClr>
              <a:defRPr sz="3200"/>
            </a:lvl1pPr>
            <a:lvl2pPr>
              <a:buClr>
                <a:schemeClr val="accent1"/>
              </a:buClr>
              <a:defRPr sz="2800"/>
            </a:lvl2pPr>
            <a:lvl3pPr>
              <a:buClr>
                <a:schemeClr val="accent1"/>
              </a:buClr>
              <a:defRPr sz="2400"/>
            </a:lvl3pPr>
            <a:lvl4pPr>
              <a:buClr>
                <a:schemeClr val="accent1"/>
              </a:buClr>
              <a:defRPr sz="2000"/>
            </a:lvl4pPr>
            <a:lvl5pPr>
              <a:buClr>
                <a:schemeClr val="accent1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7459" y="2301084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FCD-A245-EC4C-A83C-D9ABD9428628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F85F-F680-2046-8D5E-2A69835F3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78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459" y="1347246"/>
            <a:ext cx="2949178" cy="826046"/>
          </a:xfrm>
        </p:spPr>
        <p:txBody>
          <a:bodyPr anchor="b"/>
          <a:lstStyle>
            <a:lvl1pPr>
              <a:defRPr sz="2400" b="1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5009" y="1347246"/>
            <a:ext cx="4629150" cy="4761459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7459" y="2297117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FCD-A245-EC4C-A83C-D9ABD9428628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F85F-F680-2046-8D5E-2A69835F3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47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4695"/>
            <a:ext cx="7886700" cy="544797"/>
          </a:xfrm>
        </p:spPr>
        <p:txBody>
          <a:bodyPr>
            <a:noAutofit/>
          </a:bodyPr>
          <a:lstStyle>
            <a:lvl1pPr algn="ctr">
              <a:defRPr sz="3200" b="1" i="0" cap="all" baseline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FCD-A245-EC4C-A83C-D9ABD9428628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F85F-F680-2046-8D5E-2A69835F3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4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4627"/>
            <a:ext cx="7886700" cy="479226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FCD-A245-EC4C-A83C-D9ABD9428628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F85F-F680-2046-8D5E-2A69835F3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94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36731"/>
            <a:ext cx="7886700" cy="2852737"/>
          </a:xfrm>
        </p:spPr>
        <p:txBody>
          <a:bodyPr anchor="b"/>
          <a:lstStyle>
            <a:lvl1pPr algn="l">
              <a:defRPr sz="6600" b="1" i="0" cap="all" baseline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HERE</a:t>
            </a:r>
            <a:br>
              <a:rPr lang="en-US" dirty="0"/>
            </a:br>
            <a:r>
              <a:rPr lang="en-US" dirty="0"/>
              <a:t>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 b="1" i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FCD-A245-EC4C-A83C-D9ABD9428628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F85F-F680-2046-8D5E-2A69835F3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02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15552"/>
            <a:ext cx="7886700" cy="556372"/>
          </a:xfrm>
        </p:spPr>
        <p:txBody>
          <a:bodyPr/>
          <a:lstStyle>
            <a:lvl1pPr>
              <a:defRPr sz="3200" b="1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51315"/>
            <a:ext cx="3886200" cy="412564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51315"/>
            <a:ext cx="3886200" cy="412564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FCD-A245-EC4C-A83C-D9ABD9428628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F85F-F680-2046-8D5E-2A69835F3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75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238622"/>
            <a:ext cx="7886700" cy="544797"/>
          </a:xfrm>
        </p:spPr>
        <p:txBody>
          <a:bodyPr/>
          <a:lstStyle>
            <a:lvl1pPr>
              <a:defRPr sz="3200" b="1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7457" y="1903748"/>
            <a:ext cx="3868340" cy="647690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671767"/>
            <a:ext cx="3868340" cy="3517896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7959" y="1903748"/>
            <a:ext cx="3887391" cy="64769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671767"/>
            <a:ext cx="3887391" cy="3517896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FCD-A245-EC4C-A83C-D9ABD9428628}" type="datetimeFigureOut">
              <a:rPr lang="en-US" smtClean="0"/>
              <a:t>9/3/25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F85F-F680-2046-8D5E-2A69835F3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9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8962"/>
            <a:ext cx="7886700" cy="556372"/>
          </a:xfrm>
        </p:spPr>
        <p:txBody>
          <a:bodyPr/>
          <a:lstStyle>
            <a:lvl1pPr>
              <a:defRPr sz="3200" b="1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FCD-A245-EC4C-A83C-D9ABD9428628}" type="datetimeFigureOut">
              <a:rPr lang="en-US" smtClean="0"/>
              <a:t>9/3/25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F85F-F680-2046-8D5E-2A69835F3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6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FCD-A245-EC4C-A83C-D9ABD9428628}" type="datetimeFigureOut">
              <a:rPr lang="en-US" smtClean="0"/>
              <a:t>9/3/25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F85F-F680-2046-8D5E-2A69835F3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46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459" y="1351214"/>
            <a:ext cx="2949178" cy="828028"/>
          </a:xfrm>
        </p:spPr>
        <p:txBody>
          <a:bodyPr anchor="ctr" anchorCtr="0"/>
          <a:lstStyle>
            <a:lvl1pPr>
              <a:defRPr sz="2400" b="1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5009" y="1351214"/>
            <a:ext cx="4629150" cy="4761459"/>
          </a:xfrm>
        </p:spPr>
        <p:txBody>
          <a:bodyPr/>
          <a:lstStyle>
            <a:lvl1pPr>
              <a:buClr>
                <a:schemeClr val="accent1"/>
              </a:buClr>
              <a:defRPr sz="32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0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7459" y="2301084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FCD-A245-EC4C-A83C-D9ABD9428628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F85F-F680-2046-8D5E-2A69835F3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9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7C1C525-1141-CF40-8F65-4C5EE66CE081}"/>
              </a:ext>
            </a:extLst>
          </p:cNvPr>
          <p:cNvSpPr/>
          <p:nvPr userDrawn="1"/>
        </p:nvSpPr>
        <p:spPr>
          <a:xfrm>
            <a:off x="0" y="-37020"/>
            <a:ext cx="9144000" cy="10426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cap="all" baseline="0" dirty="0">
              <a:ln>
                <a:noFill/>
              </a:ln>
              <a:solidFill>
                <a:schemeClr val="tx1"/>
              </a:solidFill>
              <a:latin typeface="Trend Sans Four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322B31-3A80-7A7E-EF36-AB8AA7AB8E19}"/>
              </a:ext>
            </a:extLst>
          </p:cNvPr>
          <p:cNvSpPr/>
          <p:nvPr userDrawn="1"/>
        </p:nvSpPr>
        <p:spPr>
          <a:xfrm>
            <a:off x="0" y="1005644"/>
            <a:ext cx="9144000" cy="118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28650" y="1393486"/>
            <a:ext cx="7886700" cy="446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28650" y="2108885"/>
            <a:ext cx="7886700" cy="4068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05FCD-A245-EC4C-A83C-D9ABD9428628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5F85F-F680-2046-8D5E-2A69835F32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F2DA7C8-390E-D89B-C120-C2547060240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3103179" y="211262"/>
            <a:ext cx="2937641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6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686" r:id="rId13"/>
    <p:sldLayoutId id="2147483691" r:id="rId14"/>
    <p:sldLayoutId id="2147483692" r:id="rId15"/>
    <p:sldLayoutId id="2147483693" r:id="rId1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accent2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370D8-B64C-9610-9BB4-77EFDAF3A7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 anchorCtr="1"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40EC02-0C66-31C9-7834-81C16C4323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08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271F-9A66-484B-8E9B-8082DBE17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27723"/>
            <a:ext cx="7886700" cy="544797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Panelists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BA32B-5F67-4343-8E22-27EF22C8F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60086"/>
            <a:ext cx="7886700" cy="4351338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en-US" b="1" dirty="0"/>
              <a:t>Panelist Name</a:t>
            </a:r>
            <a:r>
              <a:rPr lang="en-US" dirty="0"/>
              <a:t>, Affiliation</a:t>
            </a:r>
            <a:endParaRPr lang="en-US" dirty="0">
              <a:latin typeface="Manuale" panose="02040504050405060204" pitchFamily="18" charset="77"/>
            </a:endParaRP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en-US" b="1" dirty="0"/>
              <a:t>Panelist Name</a:t>
            </a:r>
            <a:r>
              <a:rPr lang="en-US" dirty="0"/>
              <a:t>, Affiliation</a:t>
            </a:r>
            <a:endParaRPr lang="en-US" dirty="0">
              <a:latin typeface="Manuale" panose="02040504050405060204" pitchFamily="18" charset="77"/>
            </a:endParaRP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en-US" b="1" dirty="0"/>
              <a:t>Panelist Name</a:t>
            </a:r>
            <a:r>
              <a:rPr lang="en-US" dirty="0"/>
              <a:t>, Affiliation</a:t>
            </a:r>
            <a:endParaRPr lang="en-US" dirty="0">
              <a:latin typeface="Manuale" panose="02040504050405060204" pitchFamily="18" charset="77"/>
            </a:endParaRP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en-US" b="1" dirty="0"/>
              <a:t>Panelist Name</a:t>
            </a:r>
            <a:r>
              <a:rPr lang="en-US" dirty="0"/>
              <a:t>, Affiliation</a:t>
            </a:r>
            <a:endParaRPr lang="en-US" dirty="0">
              <a:latin typeface="Manuale" panose="020405040504050602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89520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74C967-559D-B8E6-5B4D-E8C75C76A3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3" b="1233"/>
          <a:stretch/>
        </p:blipFill>
        <p:spPr>
          <a:xfrm>
            <a:off x="683601" y="1371600"/>
            <a:ext cx="7776797" cy="4826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CC17F5-7F9A-1ACC-FC34-6EB1A0ABDED5}"/>
              </a:ext>
            </a:extLst>
          </p:cNvPr>
          <p:cNvSpPr txBox="1"/>
          <p:nvPr/>
        </p:nvSpPr>
        <p:spPr>
          <a:xfrm>
            <a:off x="683601" y="6260124"/>
            <a:ext cx="7776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Manuale" panose="02040504050405060204" pitchFamily="18" charset="77"/>
              </a:rPr>
              <a:t>Insert Photo Caption</a:t>
            </a:r>
          </a:p>
        </p:txBody>
      </p:sp>
    </p:spTree>
    <p:extLst>
      <p:ext uri="{BB962C8B-B14F-4D97-AF65-F5344CB8AC3E}">
        <p14:creationId xmlns:p14="http://schemas.microsoft.com/office/powerpoint/2010/main" val="4116163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Open quotation mark with solid fill">
            <a:extLst>
              <a:ext uri="{FF2B5EF4-FFF2-40B4-BE49-F238E27FC236}">
                <a16:creationId xmlns:a16="http://schemas.microsoft.com/office/drawing/2014/main" id="{66A06120-5C47-254E-3DEC-A130BE151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125023"/>
            <a:ext cx="2058702" cy="2058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4854F6-813D-C576-45F1-C292649E3550}"/>
              </a:ext>
            </a:extLst>
          </p:cNvPr>
          <p:cNvSpPr txBox="1"/>
          <p:nvPr/>
        </p:nvSpPr>
        <p:spPr>
          <a:xfrm>
            <a:off x="1817076" y="1585742"/>
            <a:ext cx="66411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/>
                <a:latin typeface="Century Gothic" panose="020B0502020202020204" pitchFamily="34" charset="0"/>
              </a:rPr>
              <a:t>Since its founding, the success of the Main Street program has depended on strong leadership.</a:t>
            </a:r>
          </a:p>
          <a:p>
            <a:endParaRPr lang="en-US" sz="4400" b="1" dirty="0">
              <a:effectLst/>
              <a:latin typeface="Manuale Medium" panose="02040504050405060204" pitchFamily="18" charset="77"/>
            </a:endParaRPr>
          </a:p>
          <a:p>
            <a:r>
              <a:rPr lang="en-US" sz="3600" dirty="0">
                <a:solidFill>
                  <a:schemeClr val="accent1"/>
                </a:solidFill>
                <a:latin typeface="Century Gothic" panose="020B0502020202020204" pitchFamily="34" charset="0"/>
              </a:rPr>
              <a:t>— MARY MEANS</a:t>
            </a:r>
          </a:p>
        </p:txBody>
      </p:sp>
    </p:spTree>
    <p:extLst>
      <p:ext uri="{BB962C8B-B14F-4D97-AF65-F5344CB8AC3E}">
        <p14:creationId xmlns:p14="http://schemas.microsoft.com/office/powerpoint/2010/main" val="579008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1B1DA-FEDA-9A08-A8A1-55DC5BBDE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0A2ED-43B0-FCBF-69F7-3558EC8301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eros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Proin pharetra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. Mauris et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A3F3E11-C0D6-8CEF-63A1-E95880389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441" t="18149" r="9550" b="18222"/>
          <a:stretch>
            <a:fillRect/>
          </a:stretch>
        </p:blipFill>
        <p:spPr>
          <a:xfrm>
            <a:off x="4648200" y="2051315"/>
            <a:ext cx="3886200" cy="4120885"/>
          </a:xfrm>
        </p:spPr>
      </p:pic>
    </p:spTree>
    <p:extLst>
      <p:ext uri="{BB962C8B-B14F-4D97-AF65-F5344CB8AC3E}">
        <p14:creationId xmlns:p14="http://schemas.microsoft.com/office/powerpoint/2010/main" val="116146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33860-7F1F-CC46-6822-E0B7BD68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6ACB-9318-B13A-C4D6-FBABA6E7A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US" dirty="0"/>
              <a:t>List Item #1</a:t>
            </a:r>
          </a:p>
          <a:p>
            <a:pPr>
              <a:buClr>
                <a:schemeClr val="accent1"/>
              </a:buClr>
            </a:pPr>
            <a:r>
              <a:rPr lang="en-US" dirty="0"/>
              <a:t>List Item #2</a:t>
            </a:r>
          </a:p>
          <a:p>
            <a:pPr>
              <a:buClr>
                <a:schemeClr val="accent1"/>
              </a:buClr>
            </a:pPr>
            <a:r>
              <a:rPr lang="en-US" dirty="0"/>
              <a:t>List Item #3</a:t>
            </a:r>
          </a:p>
          <a:p>
            <a:pPr>
              <a:buClr>
                <a:schemeClr val="accent1"/>
              </a:buClr>
            </a:pPr>
            <a:r>
              <a:rPr lang="en-US" dirty="0"/>
              <a:t>List Item #4</a:t>
            </a:r>
          </a:p>
          <a:p>
            <a:pPr>
              <a:buClr>
                <a:schemeClr val="accent1"/>
              </a:buClr>
            </a:pPr>
            <a:r>
              <a:rPr lang="en-US" dirty="0"/>
              <a:t>List Item #5</a:t>
            </a:r>
          </a:p>
          <a:p>
            <a:pPr>
              <a:buClr>
                <a:schemeClr val="accent1"/>
              </a:buClr>
            </a:pPr>
            <a:r>
              <a:rPr lang="en-US" dirty="0"/>
              <a:t>List Item #6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56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271F-9A66-484B-8E9B-8082DBE17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27723"/>
            <a:ext cx="7886700" cy="544797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BA32B-5F67-4343-8E22-27EF22C8F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60086"/>
            <a:ext cx="78867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[Use this slide to summarize your presentation with tangible, actionable takeaways/suggestions for attendees seeking to produce a similar project, program, or partnership.]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b="1" dirty="0">
                <a:solidFill>
                  <a:schemeClr val="accent2"/>
                </a:solidFill>
              </a:rPr>
              <a:t>[TAKEAWAY #1]</a:t>
            </a:r>
            <a:endParaRPr lang="en-US" dirty="0">
              <a:solidFill>
                <a:schemeClr val="accent2"/>
              </a:solidFill>
              <a:latin typeface="Manuale" panose="02040504050405060204" pitchFamily="18" charset="77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b="1" dirty="0">
                <a:solidFill>
                  <a:schemeClr val="accent2"/>
                </a:solidFill>
              </a:rPr>
              <a:t>[TAKEAWAY #2]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b="1" dirty="0">
                <a:solidFill>
                  <a:schemeClr val="accent2"/>
                </a:solidFill>
                <a:latin typeface="Manuale" panose="02040504050405060204" pitchFamily="18" charset="77"/>
              </a:rPr>
              <a:t>[TA</a:t>
            </a:r>
            <a:r>
              <a:rPr lang="en-US" b="1" dirty="0">
                <a:solidFill>
                  <a:schemeClr val="accent2"/>
                </a:solidFill>
              </a:rPr>
              <a:t>KEAWAY #3]</a:t>
            </a:r>
            <a:endParaRPr lang="en-US" dirty="0">
              <a:solidFill>
                <a:schemeClr val="accent2"/>
              </a:solidFill>
              <a:latin typeface="Manuale" panose="020405040504050602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7687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D104C-4269-9201-DD50-3D24D459F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or comments?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017AFF6-07B4-5D73-A530-DB7309740444}"/>
              </a:ext>
            </a:extLst>
          </p:cNvPr>
          <p:cNvGrpSpPr/>
          <p:nvPr/>
        </p:nvGrpSpPr>
        <p:grpSpPr>
          <a:xfrm>
            <a:off x="1283480" y="2262361"/>
            <a:ext cx="6577039" cy="4021153"/>
            <a:chOff x="1433244" y="2156854"/>
            <a:chExt cx="6577039" cy="4021153"/>
          </a:xfrm>
        </p:grpSpPr>
        <p:sp>
          <p:nvSpPr>
            <p:cNvPr id="31" name="Graphic 22" descr="Chat bubble with solid fill">
              <a:extLst>
                <a:ext uri="{FF2B5EF4-FFF2-40B4-BE49-F238E27FC236}">
                  <a16:creationId xmlns:a16="http://schemas.microsoft.com/office/drawing/2014/main" id="{42E7A75B-5DBE-3293-DD2A-422FC04F9226}"/>
                </a:ext>
              </a:extLst>
            </p:cNvPr>
            <p:cNvSpPr/>
            <p:nvPr/>
          </p:nvSpPr>
          <p:spPr>
            <a:xfrm>
              <a:off x="5926015" y="2496912"/>
              <a:ext cx="2084268" cy="1900359"/>
            </a:xfrm>
            <a:custGeom>
              <a:avLst/>
              <a:gdLst>
                <a:gd name="connsiteX0" fmla="*/ 104215 w 2084268"/>
                <a:gd name="connsiteY0" fmla="*/ 0 h 1900359"/>
                <a:gd name="connsiteX1" fmla="*/ 2 w 2084268"/>
                <a:gd name="connsiteY1" fmla="*/ 105436 h 1900359"/>
                <a:gd name="connsiteX2" fmla="*/ 2 w 2084268"/>
                <a:gd name="connsiteY2" fmla="*/ 105439 h 1900359"/>
                <a:gd name="connsiteX3" fmla="*/ 2 w 2084268"/>
                <a:gd name="connsiteY3" fmla="*/ 1372550 h 1900359"/>
                <a:gd name="connsiteX4" fmla="*/ 2 w 2084268"/>
                <a:gd name="connsiteY4" fmla="*/ 1372550 h 1900359"/>
                <a:gd name="connsiteX5" fmla="*/ 104212 w 2084268"/>
                <a:gd name="connsiteY5" fmla="*/ 1477989 h 1900359"/>
                <a:gd name="connsiteX6" fmla="*/ 104215 w 2084268"/>
                <a:gd name="connsiteY6" fmla="*/ 1477989 h 1900359"/>
                <a:gd name="connsiteX7" fmla="*/ 416855 w 2084268"/>
                <a:gd name="connsiteY7" fmla="*/ 1477989 h 1900359"/>
                <a:gd name="connsiteX8" fmla="*/ 416855 w 2084268"/>
                <a:gd name="connsiteY8" fmla="*/ 1900359 h 1900359"/>
                <a:gd name="connsiteX9" fmla="*/ 833708 w 2084268"/>
                <a:gd name="connsiteY9" fmla="*/ 1477989 h 1900359"/>
                <a:gd name="connsiteX10" fmla="*/ 1980054 w 2084268"/>
                <a:gd name="connsiteY10" fmla="*/ 1477989 h 1900359"/>
                <a:gd name="connsiteX11" fmla="*/ 2084267 w 2084268"/>
                <a:gd name="connsiteY11" fmla="*/ 1372553 h 1900359"/>
                <a:gd name="connsiteX12" fmla="*/ 2084267 w 2084268"/>
                <a:gd name="connsiteY12" fmla="*/ 1372550 h 1900359"/>
                <a:gd name="connsiteX13" fmla="*/ 2084267 w 2084268"/>
                <a:gd name="connsiteY13" fmla="*/ 105439 h 1900359"/>
                <a:gd name="connsiteX14" fmla="*/ 2084267 w 2084268"/>
                <a:gd name="connsiteY14" fmla="*/ 105439 h 1900359"/>
                <a:gd name="connsiteX15" fmla="*/ 1980057 w 2084268"/>
                <a:gd name="connsiteY15" fmla="*/ 0 h 1900359"/>
                <a:gd name="connsiteX16" fmla="*/ 1980054 w 2084268"/>
                <a:gd name="connsiteY16" fmla="*/ 0 h 1900359"/>
                <a:gd name="connsiteX17" fmla="*/ 1379295 w 2084268"/>
                <a:gd name="connsiteY17" fmla="*/ 735623 h 1900359"/>
                <a:gd name="connsiteX18" fmla="*/ 1532550 w 2084268"/>
                <a:gd name="connsiteY18" fmla="*/ 582368 h 1900359"/>
                <a:gd name="connsiteX19" fmla="*/ 1685805 w 2084268"/>
                <a:gd name="connsiteY19" fmla="*/ 735623 h 1900359"/>
                <a:gd name="connsiteX20" fmla="*/ 1532550 w 2084268"/>
                <a:gd name="connsiteY20" fmla="*/ 888878 h 1900359"/>
                <a:gd name="connsiteX21" fmla="*/ 1379295 w 2084268"/>
                <a:gd name="connsiteY21" fmla="*/ 735623 h 1900359"/>
                <a:gd name="connsiteX22" fmla="*/ 888880 w 2084268"/>
                <a:gd name="connsiteY22" fmla="*/ 735623 h 1900359"/>
                <a:gd name="connsiteX23" fmla="*/ 1042134 w 2084268"/>
                <a:gd name="connsiteY23" fmla="*/ 582368 h 1900359"/>
                <a:gd name="connsiteX24" fmla="*/ 1195389 w 2084268"/>
                <a:gd name="connsiteY24" fmla="*/ 735623 h 1900359"/>
                <a:gd name="connsiteX25" fmla="*/ 1042134 w 2084268"/>
                <a:gd name="connsiteY25" fmla="*/ 888878 h 1900359"/>
                <a:gd name="connsiteX26" fmla="*/ 888880 w 2084268"/>
                <a:gd name="connsiteY26" fmla="*/ 735623 h 1900359"/>
                <a:gd name="connsiteX27" fmla="*/ 398464 w 2084268"/>
                <a:gd name="connsiteY27" fmla="*/ 735623 h 1900359"/>
                <a:gd name="connsiteX28" fmla="*/ 551719 w 2084268"/>
                <a:gd name="connsiteY28" fmla="*/ 582368 h 1900359"/>
                <a:gd name="connsiteX29" fmla="*/ 704974 w 2084268"/>
                <a:gd name="connsiteY29" fmla="*/ 735623 h 1900359"/>
                <a:gd name="connsiteX30" fmla="*/ 551719 w 2084268"/>
                <a:gd name="connsiteY30" fmla="*/ 888878 h 1900359"/>
                <a:gd name="connsiteX31" fmla="*/ 398464 w 2084268"/>
                <a:gd name="connsiteY31" fmla="*/ 735623 h 190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4268" h="1900359">
                  <a:moveTo>
                    <a:pt x="104215" y="0"/>
                  </a:moveTo>
                  <a:cubicBezTo>
                    <a:pt x="46322" y="337"/>
                    <a:pt x="-335" y="47543"/>
                    <a:pt x="2" y="105436"/>
                  </a:cubicBezTo>
                  <a:cubicBezTo>
                    <a:pt x="2" y="105436"/>
                    <a:pt x="2" y="105439"/>
                    <a:pt x="2" y="105439"/>
                  </a:cubicBezTo>
                  <a:lnTo>
                    <a:pt x="2" y="1372550"/>
                  </a:lnTo>
                  <a:lnTo>
                    <a:pt x="2" y="1372550"/>
                  </a:lnTo>
                  <a:cubicBezTo>
                    <a:pt x="-338" y="1430444"/>
                    <a:pt x="46319" y="1477649"/>
                    <a:pt x="104212" y="1477989"/>
                  </a:cubicBezTo>
                  <a:cubicBezTo>
                    <a:pt x="104212" y="1477989"/>
                    <a:pt x="104215" y="1477989"/>
                    <a:pt x="104215" y="1477989"/>
                  </a:cubicBezTo>
                  <a:lnTo>
                    <a:pt x="416855" y="1477989"/>
                  </a:lnTo>
                  <a:lnTo>
                    <a:pt x="416855" y="1900359"/>
                  </a:lnTo>
                  <a:lnTo>
                    <a:pt x="833708" y="1477989"/>
                  </a:lnTo>
                  <a:lnTo>
                    <a:pt x="1980054" y="1477989"/>
                  </a:lnTo>
                  <a:cubicBezTo>
                    <a:pt x="2037947" y="1477652"/>
                    <a:pt x="2084604" y="1430447"/>
                    <a:pt x="2084267" y="1372553"/>
                  </a:cubicBezTo>
                  <a:cubicBezTo>
                    <a:pt x="2084267" y="1372553"/>
                    <a:pt x="2084267" y="1372550"/>
                    <a:pt x="2084267" y="1372550"/>
                  </a:cubicBezTo>
                  <a:lnTo>
                    <a:pt x="2084267" y="105439"/>
                  </a:lnTo>
                  <a:lnTo>
                    <a:pt x="2084267" y="105439"/>
                  </a:lnTo>
                  <a:cubicBezTo>
                    <a:pt x="2084607" y="47546"/>
                    <a:pt x="2037950" y="340"/>
                    <a:pt x="1980057" y="0"/>
                  </a:cubicBezTo>
                  <a:cubicBezTo>
                    <a:pt x="1980057" y="0"/>
                    <a:pt x="1980054" y="0"/>
                    <a:pt x="1980054" y="0"/>
                  </a:cubicBezTo>
                  <a:close/>
                  <a:moveTo>
                    <a:pt x="1379295" y="735623"/>
                  </a:moveTo>
                  <a:cubicBezTo>
                    <a:pt x="1379295" y="650984"/>
                    <a:pt x="1447910" y="582368"/>
                    <a:pt x="1532550" y="582368"/>
                  </a:cubicBezTo>
                  <a:cubicBezTo>
                    <a:pt x="1617189" y="582368"/>
                    <a:pt x="1685805" y="650984"/>
                    <a:pt x="1685805" y="735623"/>
                  </a:cubicBezTo>
                  <a:cubicBezTo>
                    <a:pt x="1685805" y="820263"/>
                    <a:pt x="1617189" y="888878"/>
                    <a:pt x="1532550" y="888878"/>
                  </a:cubicBezTo>
                  <a:cubicBezTo>
                    <a:pt x="1447910" y="888878"/>
                    <a:pt x="1379295" y="820263"/>
                    <a:pt x="1379295" y="735623"/>
                  </a:cubicBezTo>
                  <a:close/>
                  <a:moveTo>
                    <a:pt x="888880" y="735623"/>
                  </a:moveTo>
                  <a:cubicBezTo>
                    <a:pt x="888880" y="650984"/>
                    <a:pt x="957495" y="582368"/>
                    <a:pt x="1042134" y="582368"/>
                  </a:cubicBezTo>
                  <a:cubicBezTo>
                    <a:pt x="1126774" y="582368"/>
                    <a:pt x="1195389" y="650984"/>
                    <a:pt x="1195389" y="735623"/>
                  </a:cubicBezTo>
                  <a:cubicBezTo>
                    <a:pt x="1195389" y="820263"/>
                    <a:pt x="1126774" y="888878"/>
                    <a:pt x="1042134" y="888878"/>
                  </a:cubicBezTo>
                  <a:cubicBezTo>
                    <a:pt x="957495" y="888878"/>
                    <a:pt x="888880" y="820263"/>
                    <a:pt x="888880" y="735623"/>
                  </a:cubicBezTo>
                  <a:close/>
                  <a:moveTo>
                    <a:pt x="398464" y="735623"/>
                  </a:moveTo>
                  <a:cubicBezTo>
                    <a:pt x="398464" y="650984"/>
                    <a:pt x="467080" y="582368"/>
                    <a:pt x="551719" y="582368"/>
                  </a:cubicBezTo>
                  <a:cubicBezTo>
                    <a:pt x="636359" y="582368"/>
                    <a:pt x="704974" y="650984"/>
                    <a:pt x="704974" y="735623"/>
                  </a:cubicBezTo>
                  <a:cubicBezTo>
                    <a:pt x="704974" y="820263"/>
                    <a:pt x="636359" y="888878"/>
                    <a:pt x="551719" y="888878"/>
                  </a:cubicBezTo>
                  <a:cubicBezTo>
                    <a:pt x="467080" y="888878"/>
                    <a:pt x="398464" y="820263"/>
                    <a:pt x="398464" y="735623"/>
                  </a:cubicBezTo>
                  <a:close/>
                </a:path>
              </a:pathLst>
            </a:custGeom>
            <a:solidFill>
              <a:schemeClr val="tx1"/>
            </a:solidFill>
            <a:ln w="305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1D0485B-F189-3074-10DE-9489002640EB}"/>
                </a:ext>
              </a:extLst>
            </p:cNvPr>
            <p:cNvGrpSpPr/>
            <p:nvPr/>
          </p:nvGrpSpPr>
          <p:grpSpPr>
            <a:xfrm>
              <a:off x="1433244" y="2156854"/>
              <a:ext cx="2084265" cy="1900359"/>
              <a:chOff x="1964837" y="2450558"/>
              <a:chExt cx="2084265" cy="1900359"/>
            </a:xfrm>
          </p:grpSpPr>
          <p:sp>
            <p:nvSpPr>
              <p:cNvPr id="26" name="Content Placeholder 20" descr="Speech with solid fill">
                <a:extLst>
                  <a:ext uri="{FF2B5EF4-FFF2-40B4-BE49-F238E27FC236}">
                    <a16:creationId xmlns:a16="http://schemas.microsoft.com/office/drawing/2014/main" id="{49A7A23F-8269-947E-934B-907C89ED0BE1}"/>
                  </a:ext>
                </a:extLst>
              </p:cNvPr>
              <p:cNvSpPr/>
              <p:nvPr/>
            </p:nvSpPr>
            <p:spPr>
              <a:xfrm>
                <a:off x="1964837" y="2450558"/>
                <a:ext cx="2084265" cy="1900359"/>
              </a:xfrm>
              <a:custGeom>
                <a:avLst/>
                <a:gdLst>
                  <a:gd name="connsiteX0" fmla="*/ 1980052 w 2084265"/>
                  <a:gd name="connsiteY0" fmla="*/ 0 h 1900359"/>
                  <a:gd name="connsiteX1" fmla="*/ 104213 w 2084265"/>
                  <a:gd name="connsiteY1" fmla="*/ 0 h 1900359"/>
                  <a:gd name="connsiteX2" fmla="*/ 0 w 2084265"/>
                  <a:gd name="connsiteY2" fmla="*/ 104213 h 1900359"/>
                  <a:gd name="connsiteX3" fmla="*/ 0 w 2084265"/>
                  <a:gd name="connsiteY3" fmla="*/ 1370098 h 1900359"/>
                  <a:gd name="connsiteX4" fmla="*/ 104213 w 2084265"/>
                  <a:gd name="connsiteY4" fmla="*/ 1474311 h 1900359"/>
                  <a:gd name="connsiteX5" fmla="*/ 1250559 w 2084265"/>
                  <a:gd name="connsiteY5" fmla="*/ 1474311 h 1900359"/>
                  <a:gd name="connsiteX6" fmla="*/ 1667412 w 2084265"/>
                  <a:gd name="connsiteY6" fmla="*/ 1900359 h 1900359"/>
                  <a:gd name="connsiteX7" fmla="*/ 1667412 w 2084265"/>
                  <a:gd name="connsiteY7" fmla="*/ 1477376 h 1900359"/>
                  <a:gd name="connsiteX8" fmla="*/ 1980052 w 2084265"/>
                  <a:gd name="connsiteY8" fmla="*/ 1477376 h 1900359"/>
                  <a:gd name="connsiteX9" fmla="*/ 2084265 w 2084265"/>
                  <a:gd name="connsiteY9" fmla="*/ 1373163 h 1900359"/>
                  <a:gd name="connsiteX10" fmla="*/ 2084265 w 2084265"/>
                  <a:gd name="connsiteY10" fmla="*/ 107278 h 1900359"/>
                  <a:gd name="connsiteX11" fmla="*/ 1980052 w 2084265"/>
                  <a:gd name="connsiteY11" fmla="*/ 0 h 190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4265" h="1900359">
                    <a:moveTo>
                      <a:pt x="1980052" y="0"/>
                    </a:moveTo>
                    <a:lnTo>
                      <a:pt x="104213" y="0"/>
                    </a:lnTo>
                    <a:cubicBezTo>
                      <a:pt x="45976" y="0"/>
                      <a:pt x="0" y="49042"/>
                      <a:pt x="0" y="104213"/>
                    </a:cubicBezTo>
                    <a:lnTo>
                      <a:pt x="0" y="1370098"/>
                    </a:lnTo>
                    <a:cubicBezTo>
                      <a:pt x="0" y="1428335"/>
                      <a:pt x="45976" y="1474311"/>
                      <a:pt x="104213" y="1474311"/>
                    </a:cubicBezTo>
                    <a:lnTo>
                      <a:pt x="1250559" y="1474311"/>
                    </a:lnTo>
                    <a:lnTo>
                      <a:pt x="1667412" y="1900359"/>
                    </a:lnTo>
                    <a:lnTo>
                      <a:pt x="1667412" y="1477376"/>
                    </a:lnTo>
                    <a:lnTo>
                      <a:pt x="1980052" y="1477376"/>
                    </a:lnTo>
                    <a:cubicBezTo>
                      <a:pt x="2038289" y="1477376"/>
                      <a:pt x="2084265" y="1428335"/>
                      <a:pt x="2084265" y="1373163"/>
                    </a:cubicBezTo>
                    <a:lnTo>
                      <a:pt x="2084265" y="107278"/>
                    </a:lnTo>
                    <a:cubicBezTo>
                      <a:pt x="2084265" y="49042"/>
                      <a:pt x="2038289" y="0"/>
                      <a:pt x="198005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EFA84018-8F68-29BB-F041-0EC8F1F8962F}"/>
                  </a:ext>
                </a:extLst>
              </p:cNvPr>
              <p:cNvSpPr/>
              <p:nvPr/>
            </p:nvSpPr>
            <p:spPr>
              <a:xfrm>
                <a:off x="2764158" y="2839883"/>
                <a:ext cx="485747" cy="573065"/>
              </a:xfrm>
              <a:custGeom>
                <a:avLst/>
                <a:gdLst>
                  <a:gd name="connsiteX0" fmla="*/ 484127 w 485747"/>
                  <a:gd name="connsiteY0" fmla="*/ 214678 h 573065"/>
                  <a:gd name="connsiteX1" fmla="*/ 214654 w 485747"/>
                  <a:gd name="connsiteY1" fmla="*/ 1670 h 573065"/>
                  <a:gd name="connsiteX2" fmla="*/ 0 w 485747"/>
                  <a:gd name="connsiteY2" fmla="*/ 242082 h 573065"/>
                  <a:gd name="connsiteX3" fmla="*/ 114300 w 485747"/>
                  <a:gd name="connsiteY3" fmla="*/ 242082 h 573065"/>
                  <a:gd name="connsiteX4" fmla="*/ 242834 w 485747"/>
                  <a:gd name="connsiteY4" fmla="*/ 113536 h 573065"/>
                  <a:gd name="connsiteX5" fmla="*/ 371380 w 485747"/>
                  <a:gd name="connsiteY5" fmla="*/ 242071 h 573065"/>
                  <a:gd name="connsiteX6" fmla="*/ 311106 w 485747"/>
                  <a:gd name="connsiteY6" fmla="*/ 350991 h 573065"/>
                  <a:gd name="connsiteX7" fmla="*/ 185661 w 485747"/>
                  <a:gd name="connsiteY7" fmla="*/ 573066 h 573065"/>
                  <a:gd name="connsiteX8" fmla="*/ 299961 w 485747"/>
                  <a:gd name="connsiteY8" fmla="*/ 573066 h 573065"/>
                  <a:gd name="connsiteX9" fmla="*/ 371951 w 485747"/>
                  <a:gd name="connsiteY9" fmla="*/ 447745 h 573065"/>
                  <a:gd name="connsiteX10" fmla="*/ 484127 w 485747"/>
                  <a:gd name="connsiteY10" fmla="*/ 214678 h 573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5747" h="573065">
                    <a:moveTo>
                      <a:pt x="484127" y="214678"/>
                    </a:moveTo>
                    <a:cubicBezTo>
                      <a:pt x="468535" y="81444"/>
                      <a:pt x="347887" y="-13923"/>
                      <a:pt x="214654" y="1670"/>
                    </a:cubicBezTo>
                    <a:cubicBezTo>
                      <a:pt x="92582" y="15956"/>
                      <a:pt x="419" y="119178"/>
                      <a:pt x="0" y="242082"/>
                    </a:cubicBezTo>
                    <a:lnTo>
                      <a:pt x="114300" y="242082"/>
                    </a:lnTo>
                    <a:cubicBezTo>
                      <a:pt x="114297" y="171091"/>
                      <a:pt x="171844" y="113539"/>
                      <a:pt x="242834" y="113536"/>
                    </a:cubicBezTo>
                    <a:cubicBezTo>
                      <a:pt x="313825" y="113533"/>
                      <a:pt x="371377" y="171080"/>
                      <a:pt x="371380" y="242071"/>
                    </a:cubicBezTo>
                    <a:cubicBezTo>
                      <a:pt x="371382" y="286334"/>
                      <a:pt x="348610" y="327484"/>
                      <a:pt x="311106" y="350991"/>
                    </a:cubicBezTo>
                    <a:cubicBezTo>
                      <a:pt x="233706" y="398347"/>
                      <a:pt x="186266" y="482331"/>
                      <a:pt x="185661" y="573066"/>
                    </a:cubicBezTo>
                    <a:lnTo>
                      <a:pt x="299961" y="573066"/>
                    </a:lnTo>
                    <a:cubicBezTo>
                      <a:pt x="300690" y="521659"/>
                      <a:pt x="327911" y="474273"/>
                      <a:pt x="371951" y="447745"/>
                    </a:cubicBezTo>
                    <a:cubicBezTo>
                      <a:pt x="451238" y="398259"/>
                      <a:pt x="494912" y="307516"/>
                      <a:pt x="484127" y="21467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F1CB6DCC-C8DB-BD90-4DE9-65AFBE2F2365}"/>
                  </a:ext>
                </a:extLst>
              </p:cNvPr>
              <p:cNvSpPr/>
              <p:nvPr/>
            </p:nvSpPr>
            <p:spPr>
              <a:xfrm>
                <a:off x="2938931" y="3480421"/>
                <a:ext cx="139705" cy="139811"/>
              </a:xfrm>
              <a:custGeom>
                <a:avLst/>
                <a:gdLst>
                  <a:gd name="connsiteX0" fmla="*/ 119273 w 139705"/>
                  <a:gd name="connsiteY0" fmla="*/ 20501 h 139811"/>
                  <a:gd name="connsiteX1" fmla="*/ 119273 w 139705"/>
                  <a:gd name="connsiteY1" fmla="*/ 20501 h 139811"/>
                  <a:gd name="connsiteX2" fmla="*/ 20535 w 139705"/>
                  <a:gd name="connsiteY2" fmla="*/ 20398 h 139811"/>
                  <a:gd name="connsiteX3" fmla="*/ 20432 w 139705"/>
                  <a:gd name="connsiteY3" fmla="*/ 20501 h 139811"/>
                  <a:gd name="connsiteX4" fmla="*/ 5459 w 139705"/>
                  <a:gd name="connsiteY4" fmla="*/ 42846 h 139811"/>
                  <a:gd name="connsiteX5" fmla="*/ 1 w 139705"/>
                  <a:gd name="connsiteY5" fmla="*/ 70097 h 139811"/>
                  <a:gd name="connsiteX6" fmla="*/ 5478 w 139705"/>
                  <a:gd name="connsiteY6" fmla="*/ 97225 h 139811"/>
                  <a:gd name="connsiteX7" fmla="*/ 42778 w 139705"/>
                  <a:gd name="connsiteY7" fmla="*/ 134325 h 139811"/>
                  <a:gd name="connsiteX8" fmla="*/ 70019 w 139705"/>
                  <a:gd name="connsiteY8" fmla="*/ 139811 h 139811"/>
                  <a:gd name="connsiteX9" fmla="*/ 97147 w 139705"/>
                  <a:gd name="connsiteY9" fmla="*/ 134334 h 139811"/>
                  <a:gd name="connsiteX10" fmla="*/ 134218 w 139705"/>
                  <a:gd name="connsiteY10" fmla="*/ 97253 h 139811"/>
                  <a:gd name="connsiteX11" fmla="*/ 139704 w 139705"/>
                  <a:gd name="connsiteY11" fmla="*/ 70126 h 139811"/>
                  <a:gd name="connsiteX12" fmla="*/ 134237 w 139705"/>
                  <a:gd name="connsiteY12" fmla="*/ 42875 h 139811"/>
                  <a:gd name="connsiteX13" fmla="*/ 119273 w 139705"/>
                  <a:gd name="connsiteY13" fmla="*/ 20501 h 13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9705" h="139811">
                    <a:moveTo>
                      <a:pt x="119273" y="20501"/>
                    </a:moveTo>
                    <a:lnTo>
                      <a:pt x="119273" y="20501"/>
                    </a:lnTo>
                    <a:cubicBezTo>
                      <a:pt x="92035" y="-6793"/>
                      <a:pt x="47830" y="-6840"/>
                      <a:pt x="20535" y="20398"/>
                    </a:cubicBezTo>
                    <a:cubicBezTo>
                      <a:pt x="20501" y="20432"/>
                      <a:pt x="20467" y="20467"/>
                      <a:pt x="20432" y="20501"/>
                    </a:cubicBezTo>
                    <a:cubicBezTo>
                      <a:pt x="14045" y="26912"/>
                      <a:pt x="8959" y="34501"/>
                      <a:pt x="5459" y="42846"/>
                    </a:cubicBezTo>
                    <a:cubicBezTo>
                      <a:pt x="1815" y="51468"/>
                      <a:pt x="-42" y="60738"/>
                      <a:pt x="1" y="70097"/>
                    </a:cubicBezTo>
                    <a:cubicBezTo>
                      <a:pt x="-51" y="79420"/>
                      <a:pt x="1813" y="88653"/>
                      <a:pt x="5478" y="97225"/>
                    </a:cubicBezTo>
                    <a:cubicBezTo>
                      <a:pt x="12601" y="113980"/>
                      <a:pt x="25984" y="127292"/>
                      <a:pt x="42778" y="134325"/>
                    </a:cubicBezTo>
                    <a:cubicBezTo>
                      <a:pt x="51397" y="137968"/>
                      <a:pt x="60662" y="139834"/>
                      <a:pt x="70019" y="139811"/>
                    </a:cubicBezTo>
                    <a:cubicBezTo>
                      <a:pt x="79341" y="139857"/>
                      <a:pt x="88573" y="137994"/>
                      <a:pt x="97147" y="134334"/>
                    </a:cubicBezTo>
                    <a:cubicBezTo>
                      <a:pt x="113821" y="127213"/>
                      <a:pt x="127102" y="113930"/>
                      <a:pt x="134218" y="97253"/>
                    </a:cubicBezTo>
                    <a:cubicBezTo>
                      <a:pt x="137881" y="88681"/>
                      <a:pt x="139748" y="79448"/>
                      <a:pt x="139704" y="70126"/>
                    </a:cubicBezTo>
                    <a:cubicBezTo>
                      <a:pt x="139739" y="60767"/>
                      <a:pt x="137879" y="51497"/>
                      <a:pt x="134237" y="42875"/>
                    </a:cubicBezTo>
                    <a:cubicBezTo>
                      <a:pt x="130739" y="34522"/>
                      <a:pt x="125658" y="26924"/>
                      <a:pt x="119273" y="2050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3" name="Graphic 24" descr="Users with solid fill">
              <a:extLst>
                <a:ext uri="{FF2B5EF4-FFF2-40B4-BE49-F238E27FC236}">
                  <a16:creationId xmlns:a16="http://schemas.microsoft.com/office/drawing/2014/main" id="{2F5D1BDC-FD53-5907-F74E-2F3F3DE2FBB3}"/>
                </a:ext>
              </a:extLst>
            </p:cNvPr>
            <p:cNvGrpSpPr/>
            <p:nvPr/>
          </p:nvGrpSpPr>
          <p:grpSpPr>
            <a:xfrm>
              <a:off x="2848708" y="4027995"/>
              <a:ext cx="3446584" cy="2150012"/>
              <a:chOff x="2848707" y="4021392"/>
              <a:chExt cx="3446584" cy="2150012"/>
            </a:xfrm>
            <a:solidFill>
              <a:srgbClr val="000000"/>
            </a:solidFill>
          </p:grpSpPr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8711FE85-C817-D8E0-7A10-0F93A18B0AE7}"/>
                  </a:ext>
                </a:extLst>
              </p:cNvPr>
              <p:cNvSpPr/>
              <p:nvPr/>
            </p:nvSpPr>
            <p:spPr>
              <a:xfrm>
                <a:off x="3217984" y="4021392"/>
                <a:ext cx="738553" cy="738553"/>
              </a:xfrm>
              <a:custGeom>
                <a:avLst/>
                <a:gdLst>
                  <a:gd name="connsiteX0" fmla="*/ 738554 w 738553"/>
                  <a:gd name="connsiteY0" fmla="*/ 369277 h 738553"/>
                  <a:gd name="connsiteX1" fmla="*/ 369277 w 738553"/>
                  <a:gd name="connsiteY1" fmla="*/ 738554 h 738553"/>
                  <a:gd name="connsiteX2" fmla="*/ 0 w 738553"/>
                  <a:gd name="connsiteY2" fmla="*/ 369277 h 738553"/>
                  <a:gd name="connsiteX3" fmla="*/ 369277 w 738553"/>
                  <a:gd name="connsiteY3" fmla="*/ 0 h 738553"/>
                  <a:gd name="connsiteX4" fmla="*/ 738554 w 738553"/>
                  <a:gd name="connsiteY4" fmla="*/ 369277 h 738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553" h="738553">
                    <a:moveTo>
                      <a:pt x="738554" y="369277"/>
                    </a:moveTo>
                    <a:cubicBezTo>
                      <a:pt x="738554" y="573223"/>
                      <a:pt x="573223" y="738554"/>
                      <a:pt x="369277" y="738554"/>
                    </a:cubicBezTo>
                    <a:cubicBezTo>
                      <a:pt x="165331" y="738554"/>
                      <a:pt x="0" y="573223"/>
                      <a:pt x="0" y="369277"/>
                    </a:cubicBezTo>
                    <a:cubicBezTo>
                      <a:pt x="0" y="165331"/>
                      <a:pt x="165331" y="0"/>
                      <a:pt x="369277" y="0"/>
                    </a:cubicBezTo>
                    <a:cubicBezTo>
                      <a:pt x="573223" y="0"/>
                      <a:pt x="738554" y="165331"/>
                      <a:pt x="738554" y="36927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9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D0851F2-FA4D-958A-1B64-79FAA23718F1}"/>
                  </a:ext>
                </a:extLst>
              </p:cNvPr>
              <p:cNvSpPr/>
              <p:nvPr/>
            </p:nvSpPr>
            <p:spPr>
              <a:xfrm>
                <a:off x="5187461" y="4021392"/>
                <a:ext cx="738553" cy="738553"/>
              </a:xfrm>
              <a:custGeom>
                <a:avLst/>
                <a:gdLst>
                  <a:gd name="connsiteX0" fmla="*/ 738554 w 738553"/>
                  <a:gd name="connsiteY0" fmla="*/ 369277 h 738553"/>
                  <a:gd name="connsiteX1" fmla="*/ 369277 w 738553"/>
                  <a:gd name="connsiteY1" fmla="*/ 738554 h 738553"/>
                  <a:gd name="connsiteX2" fmla="*/ 0 w 738553"/>
                  <a:gd name="connsiteY2" fmla="*/ 369277 h 738553"/>
                  <a:gd name="connsiteX3" fmla="*/ 369277 w 738553"/>
                  <a:gd name="connsiteY3" fmla="*/ 0 h 738553"/>
                  <a:gd name="connsiteX4" fmla="*/ 738554 w 738553"/>
                  <a:gd name="connsiteY4" fmla="*/ 369277 h 738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553" h="738553">
                    <a:moveTo>
                      <a:pt x="738554" y="369277"/>
                    </a:moveTo>
                    <a:cubicBezTo>
                      <a:pt x="738554" y="573223"/>
                      <a:pt x="573223" y="738554"/>
                      <a:pt x="369277" y="738554"/>
                    </a:cubicBezTo>
                    <a:cubicBezTo>
                      <a:pt x="165331" y="738554"/>
                      <a:pt x="0" y="573223"/>
                      <a:pt x="0" y="369277"/>
                    </a:cubicBezTo>
                    <a:cubicBezTo>
                      <a:pt x="0" y="165331"/>
                      <a:pt x="165331" y="0"/>
                      <a:pt x="369277" y="0"/>
                    </a:cubicBezTo>
                    <a:cubicBezTo>
                      <a:pt x="573223" y="0"/>
                      <a:pt x="738554" y="165331"/>
                      <a:pt x="738554" y="36927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9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2AE2D5CF-E39D-6256-D497-9E245790FF78}"/>
                  </a:ext>
                </a:extLst>
              </p:cNvPr>
              <p:cNvSpPr/>
              <p:nvPr/>
            </p:nvSpPr>
            <p:spPr>
              <a:xfrm>
                <a:off x="3833446" y="5432851"/>
                <a:ext cx="1477107" cy="738553"/>
              </a:xfrm>
              <a:custGeom>
                <a:avLst/>
                <a:gdLst>
                  <a:gd name="connsiteX0" fmla="*/ 1477108 w 1477107"/>
                  <a:gd name="connsiteY0" fmla="*/ 738554 h 738553"/>
                  <a:gd name="connsiteX1" fmla="*/ 1477108 w 1477107"/>
                  <a:gd name="connsiteY1" fmla="*/ 369277 h 738553"/>
                  <a:gd name="connsiteX2" fmla="*/ 1403252 w 1477107"/>
                  <a:gd name="connsiteY2" fmla="*/ 221566 h 738553"/>
                  <a:gd name="connsiteX3" fmla="*/ 1042182 w 1477107"/>
                  <a:gd name="connsiteY3" fmla="*/ 49237 h 738553"/>
                  <a:gd name="connsiteX4" fmla="*/ 738554 w 1477107"/>
                  <a:gd name="connsiteY4" fmla="*/ 0 h 738553"/>
                  <a:gd name="connsiteX5" fmla="*/ 434926 w 1477107"/>
                  <a:gd name="connsiteY5" fmla="*/ 49237 h 738553"/>
                  <a:gd name="connsiteX6" fmla="*/ 73855 w 1477107"/>
                  <a:gd name="connsiteY6" fmla="*/ 221566 h 738553"/>
                  <a:gd name="connsiteX7" fmla="*/ 0 w 1477107"/>
                  <a:gd name="connsiteY7" fmla="*/ 369277 h 738553"/>
                  <a:gd name="connsiteX8" fmla="*/ 0 w 1477107"/>
                  <a:gd name="connsiteY8" fmla="*/ 738554 h 738553"/>
                  <a:gd name="connsiteX9" fmla="*/ 1477108 w 1477107"/>
                  <a:gd name="connsiteY9" fmla="*/ 738554 h 738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107" h="738553">
                    <a:moveTo>
                      <a:pt x="1477108" y="738554"/>
                    </a:moveTo>
                    <a:lnTo>
                      <a:pt x="1477108" y="369277"/>
                    </a:lnTo>
                    <a:cubicBezTo>
                      <a:pt x="1477108" y="311834"/>
                      <a:pt x="1452489" y="254391"/>
                      <a:pt x="1403252" y="221566"/>
                    </a:cubicBezTo>
                    <a:cubicBezTo>
                      <a:pt x="1304779" y="139505"/>
                      <a:pt x="1173480" y="82062"/>
                      <a:pt x="1042182" y="49237"/>
                    </a:cubicBezTo>
                    <a:cubicBezTo>
                      <a:pt x="951914" y="24618"/>
                      <a:pt x="845234" y="0"/>
                      <a:pt x="738554" y="0"/>
                    </a:cubicBezTo>
                    <a:cubicBezTo>
                      <a:pt x="640080" y="0"/>
                      <a:pt x="533400" y="16412"/>
                      <a:pt x="434926" y="49237"/>
                    </a:cubicBezTo>
                    <a:cubicBezTo>
                      <a:pt x="303628" y="82062"/>
                      <a:pt x="180535" y="147711"/>
                      <a:pt x="73855" y="221566"/>
                    </a:cubicBezTo>
                    <a:cubicBezTo>
                      <a:pt x="24618" y="262597"/>
                      <a:pt x="0" y="311834"/>
                      <a:pt x="0" y="369277"/>
                    </a:cubicBezTo>
                    <a:lnTo>
                      <a:pt x="0" y="738554"/>
                    </a:lnTo>
                    <a:lnTo>
                      <a:pt x="1477108" y="738554"/>
                    </a:lnTo>
                    <a:close/>
                  </a:path>
                </a:pathLst>
              </a:custGeom>
              <a:solidFill>
                <a:schemeClr val="accent1"/>
              </a:solidFill>
              <a:ln w="409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92EB59E7-EB4A-795A-BB0D-3F12DC8BC99B}"/>
                  </a:ext>
                </a:extLst>
              </p:cNvPr>
              <p:cNvSpPr/>
              <p:nvPr/>
            </p:nvSpPr>
            <p:spPr>
              <a:xfrm>
                <a:off x="4202723" y="4595823"/>
                <a:ext cx="738553" cy="738553"/>
              </a:xfrm>
              <a:custGeom>
                <a:avLst/>
                <a:gdLst>
                  <a:gd name="connsiteX0" fmla="*/ 738554 w 738553"/>
                  <a:gd name="connsiteY0" fmla="*/ 369277 h 738553"/>
                  <a:gd name="connsiteX1" fmla="*/ 369277 w 738553"/>
                  <a:gd name="connsiteY1" fmla="*/ 738554 h 738553"/>
                  <a:gd name="connsiteX2" fmla="*/ 0 w 738553"/>
                  <a:gd name="connsiteY2" fmla="*/ 369277 h 738553"/>
                  <a:gd name="connsiteX3" fmla="*/ 369277 w 738553"/>
                  <a:gd name="connsiteY3" fmla="*/ 0 h 738553"/>
                  <a:gd name="connsiteX4" fmla="*/ 738554 w 738553"/>
                  <a:gd name="connsiteY4" fmla="*/ 369277 h 738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553" h="738553">
                    <a:moveTo>
                      <a:pt x="738554" y="369277"/>
                    </a:moveTo>
                    <a:cubicBezTo>
                      <a:pt x="738554" y="573223"/>
                      <a:pt x="573223" y="738554"/>
                      <a:pt x="369277" y="738554"/>
                    </a:cubicBezTo>
                    <a:cubicBezTo>
                      <a:pt x="165331" y="738554"/>
                      <a:pt x="0" y="573223"/>
                      <a:pt x="0" y="369277"/>
                    </a:cubicBezTo>
                    <a:cubicBezTo>
                      <a:pt x="0" y="165331"/>
                      <a:pt x="165331" y="0"/>
                      <a:pt x="369277" y="0"/>
                    </a:cubicBezTo>
                    <a:cubicBezTo>
                      <a:pt x="573223" y="0"/>
                      <a:pt x="738554" y="165331"/>
                      <a:pt x="738554" y="36927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9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EE73F8FA-B604-EEC1-68A4-A4E2D9C51A94}"/>
                  </a:ext>
                </a:extLst>
              </p:cNvPr>
              <p:cNvSpPr/>
              <p:nvPr/>
            </p:nvSpPr>
            <p:spPr>
              <a:xfrm>
                <a:off x="4957689" y="4858420"/>
                <a:ext cx="1337603" cy="738553"/>
              </a:xfrm>
              <a:custGeom>
                <a:avLst/>
                <a:gdLst>
                  <a:gd name="connsiteX0" fmla="*/ 1263748 w 1337603"/>
                  <a:gd name="connsiteY0" fmla="*/ 221566 h 738553"/>
                  <a:gd name="connsiteX1" fmla="*/ 902677 w 1337603"/>
                  <a:gd name="connsiteY1" fmla="*/ 49237 h 738553"/>
                  <a:gd name="connsiteX2" fmla="*/ 599049 w 1337603"/>
                  <a:gd name="connsiteY2" fmla="*/ 0 h 738553"/>
                  <a:gd name="connsiteX3" fmla="*/ 295421 w 1337603"/>
                  <a:gd name="connsiteY3" fmla="*/ 49237 h 738553"/>
                  <a:gd name="connsiteX4" fmla="*/ 147711 w 1337603"/>
                  <a:gd name="connsiteY4" fmla="*/ 106680 h 738553"/>
                  <a:gd name="connsiteX5" fmla="*/ 147711 w 1337603"/>
                  <a:gd name="connsiteY5" fmla="*/ 114886 h 738553"/>
                  <a:gd name="connsiteX6" fmla="*/ 0 w 1337603"/>
                  <a:gd name="connsiteY6" fmla="*/ 475957 h 738553"/>
                  <a:gd name="connsiteX7" fmla="*/ 377483 w 1337603"/>
                  <a:gd name="connsiteY7" fmla="*/ 664699 h 738553"/>
                  <a:gd name="connsiteX8" fmla="*/ 443132 w 1337603"/>
                  <a:gd name="connsiteY8" fmla="*/ 738554 h 738553"/>
                  <a:gd name="connsiteX9" fmla="*/ 1337603 w 1337603"/>
                  <a:gd name="connsiteY9" fmla="*/ 738554 h 738553"/>
                  <a:gd name="connsiteX10" fmla="*/ 1337603 w 1337603"/>
                  <a:gd name="connsiteY10" fmla="*/ 369277 h 738553"/>
                  <a:gd name="connsiteX11" fmla="*/ 1263748 w 1337603"/>
                  <a:gd name="connsiteY11" fmla="*/ 221566 h 738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7603" h="738553">
                    <a:moveTo>
                      <a:pt x="1263748" y="221566"/>
                    </a:moveTo>
                    <a:cubicBezTo>
                      <a:pt x="1165274" y="139505"/>
                      <a:pt x="1033975" y="82062"/>
                      <a:pt x="902677" y="49237"/>
                    </a:cubicBezTo>
                    <a:cubicBezTo>
                      <a:pt x="812409" y="24618"/>
                      <a:pt x="705729" y="0"/>
                      <a:pt x="599049" y="0"/>
                    </a:cubicBezTo>
                    <a:cubicBezTo>
                      <a:pt x="500575" y="0"/>
                      <a:pt x="393895" y="16412"/>
                      <a:pt x="295421" y="49237"/>
                    </a:cubicBezTo>
                    <a:cubicBezTo>
                      <a:pt x="246185" y="65649"/>
                      <a:pt x="196948" y="82062"/>
                      <a:pt x="147711" y="106680"/>
                    </a:cubicBezTo>
                    <a:lnTo>
                      <a:pt x="147711" y="114886"/>
                    </a:lnTo>
                    <a:cubicBezTo>
                      <a:pt x="147711" y="254391"/>
                      <a:pt x="90268" y="385689"/>
                      <a:pt x="0" y="475957"/>
                    </a:cubicBezTo>
                    <a:cubicBezTo>
                      <a:pt x="155917" y="525194"/>
                      <a:pt x="279009" y="590843"/>
                      <a:pt x="377483" y="664699"/>
                    </a:cubicBezTo>
                    <a:cubicBezTo>
                      <a:pt x="402101" y="689317"/>
                      <a:pt x="426720" y="705729"/>
                      <a:pt x="443132" y="738554"/>
                    </a:cubicBezTo>
                    <a:lnTo>
                      <a:pt x="1337603" y="738554"/>
                    </a:lnTo>
                    <a:lnTo>
                      <a:pt x="1337603" y="369277"/>
                    </a:lnTo>
                    <a:cubicBezTo>
                      <a:pt x="1337603" y="311834"/>
                      <a:pt x="1312985" y="254391"/>
                      <a:pt x="1263748" y="22156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9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C1C83487-BB0C-4448-DE6F-588EC9AE0F5D}"/>
                  </a:ext>
                </a:extLst>
              </p:cNvPr>
              <p:cNvSpPr/>
              <p:nvPr/>
            </p:nvSpPr>
            <p:spPr>
              <a:xfrm>
                <a:off x="2848707" y="4858420"/>
                <a:ext cx="1337603" cy="738553"/>
              </a:xfrm>
              <a:custGeom>
                <a:avLst/>
                <a:gdLst>
                  <a:gd name="connsiteX0" fmla="*/ 960120 w 1337603"/>
                  <a:gd name="connsiteY0" fmla="*/ 664699 h 738553"/>
                  <a:gd name="connsiteX1" fmla="*/ 960120 w 1337603"/>
                  <a:gd name="connsiteY1" fmla="*/ 664699 h 738553"/>
                  <a:gd name="connsiteX2" fmla="*/ 1337603 w 1337603"/>
                  <a:gd name="connsiteY2" fmla="*/ 475957 h 738553"/>
                  <a:gd name="connsiteX3" fmla="*/ 1189892 w 1337603"/>
                  <a:gd name="connsiteY3" fmla="*/ 114886 h 738553"/>
                  <a:gd name="connsiteX4" fmla="*/ 1189892 w 1337603"/>
                  <a:gd name="connsiteY4" fmla="*/ 98474 h 738553"/>
                  <a:gd name="connsiteX5" fmla="*/ 1042182 w 1337603"/>
                  <a:gd name="connsiteY5" fmla="*/ 49237 h 738553"/>
                  <a:gd name="connsiteX6" fmla="*/ 738554 w 1337603"/>
                  <a:gd name="connsiteY6" fmla="*/ 0 h 738553"/>
                  <a:gd name="connsiteX7" fmla="*/ 434926 w 1337603"/>
                  <a:gd name="connsiteY7" fmla="*/ 49237 h 738553"/>
                  <a:gd name="connsiteX8" fmla="*/ 73855 w 1337603"/>
                  <a:gd name="connsiteY8" fmla="*/ 221566 h 738553"/>
                  <a:gd name="connsiteX9" fmla="*/ 0 w 1337603"/>
                  <a:gd name="connsiteY9" fmla="*/ 369277 h 738553"/>
                  <a:gd name="connsiteX10" fmla="*/ 0 w 1337603"/>
                  <a:gd name="connsiteY10" fmla="*/ 738554 h 738553"/>
                  <a:gd name="connsiteX11" fmla="*/ 886265 w 1337603"/>
                  <a:gd name="connsiteY11" fmla="*/ 738554 h 738553"/>
                  <a:gd name="connsiteX12" fmla="*/ 960120 w 1337603"/>
                  <a:gd name="connsiteY12" fmla="*/ 664699 h 738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7603" h="738553">
                    <a:moveTo>
                      <a:pt x="960120" y="664699"/>
                    </a:moveTo>
                    <a:lnTo>
                      <a:pt x="960120" y="664699"/>
                    </a:lnTo>
                    <a:cubicBezTo>
                      <a:pt x="1075006" y="582637"/>
                      <a:pt x="1206305" y="516988"/>
                      <a:pt x="1337603" y="475957"/>
                    </a:cubicBezTo>
                    <a:cubicBezTo>
                      <a:pt x="1247336" y="377483"/>
                      <a:pt x="1189892" y="254391"/>
                      <a:pt x="1189892" y="114886"/>
                    </a:cubicBezTo>
                    <a:cubicBezTo>
                      <a:pt x="1189892" y="106680"/>
                      <a:pt x="1189892" y="106680"/>
                      <a:pt x="1189892" y="98474"/>
                    </a:cubicBezTo>
                    <a:cubicBezTo>
                      <a:pt x="1140655" y="82062"/>
                      <a:pt x="1091419" y="57443"/>
                      <a:pt x="1042182" y="49237"/>
                    </a:cubicBezTo>
                    <a:cubicBezTo>
                      <a:pt x="951914" y="24618"/>
                      <a:pt x="845234" y="0"/>
                      <a:pt x="738554" y="0"/>
                    </a:cubicBezTo>
                    <a:cubicBezTo>
                      <a:pt x="640080" y="0"/>
                      <a:pt x="533400" y="16412"/>
                      <a:pt x="434926" y="49237"/>
                    </a:cubicBezTo>
                    <a:cubicBezTo>
                      <a:pt x="303628" y="90268"/>
                      <a:pt x="180535" y="147711"/>
                      <a:pt x="73855" y="221566"/>
                    </a:cubicBezTo>
                    <a:cubicBezTo>
                      <a:pt x="24618" y="254391"/>
                      <a:pt x="0" y="311834"/>
                      <a:pt x="0" y="369277"/>
                    </a:cubicBezTo>
                    <a:lnTo>
                      <a:pt x="0" y="738554"/>
                    </a:lnTo>
                    <a:lnTo>
                      <a:pt x="886265" y="738554"/>
                    </a:lnTo>
                    <a:cubicBezTo>
                      <a:pt x="910883" y="705729"/>
                      <a:pt x="927295" y="689317"/>
                      <a:pt x="960120" y="66469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9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4953153"/>
      </p:ext>
    </p:extLst>
  </p:cSld>
  <p:clrMapOvr>
    <a:masterClrMapping/>
  </p:clrMapOvr>
</p:sld>
</file>

<file path=ppt/theme/theme1.xml><?xml version="1.0" encoding="utf-8"?>
<a:theme xmlns:a="http://schemas.openxmlformats.org/drawingml/2006/main" name="Dark Background">
  <a:themeElements>
    <a:clrScheme name="PLACES 2025">
      <a:dk1>
        <a:srgbClr val="244B59"/>
      </a:dk1>
      <a:lt1>
        <a:srgbClr val="B6CED0"/>
      </a:lt1>
      <a:dk2>
        <a:srgbClr val="244B59"/>
      </a:dk2>
      <a:lt2>
        <a:srgbClr val="FFF0E3"/>
      </a:lt2>
      <a:accent1>
        <a:srgbClr val="F4A257"/>
      </a:accent1>
      <a:accent2>
        <a:srgbClr val="F26649"/>
      </a:accent2>
      <a:accent3>
        <a:srgbClr val="FFFEFE"/>
      </a:accent3>
      <a:accent4>
        <a:srgbClr val="A94833"/>
      </a:accent4>
      <a:accent5>
        <a:srgbClr val="50707B"/>
      </a:accent5>
      <a:accent6>
        <a:srgbClr val="FFF6EE"/>
      </a:accent6>
      <a:hlink>
        <a:srgbClr val="407FFF"/>
      </a:hlink>
      <a:folHlink>
        <a:srgbClr val="F14A0D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CES 2024 - Presenter Template" id="{891770E3-EB76-DA43-B8CF-49FA3AFCBF72}" vid="{27F7A2E3-669B-EA4E-9849-D532E2C51E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Dark Background</Template>
  <TotalTime>67</TotalTime>
  <Words>188</Words>
  <Application>Microsoft Macintosh PowerPoint</Application>
  <PresentationFormat>On-screen Show (4:3)</PresentationFormat>
  <Paragraphs>26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Century Gothic</vt:lpstr>
      <vt:lpstr>Manuale</vt:lpstr>
      <vt:lpstr>Manuale Medium</vt:lpstr>
      <vt:lpstr>Minion Pro</vt:lpstr>
      <vt:lpstr>Trend Sans Four</vt:lpstr>
      <vt:lpstr>Wingdings</vt:lpstr>
      <vt:lpstr>Dark Background</vt:lpstr>
      <vt:lpstr>Presentation title</vt:lpstr>
      <vt:lpstr>Panelists</vt:lpstr>
      <vt:lpstr>PowerPoint Presentation</vt:lpstr>
      <vt:lpstr>PowerPoint Presentation</vt:lpstr>
      <vt:lpstr>PowerPoint Presentation</vt:lpstr>
      <vt:lpstr>PowerPoint Presentation</vt:lpstr>
      <vt:lpstr>KEY TAKEAWAYS</vt:lpstr>
      <vt:lpstr>Questions or comments?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Farah Momin</dc:creator>
  <cp:lastModifiedBy>Farah Momin</cp:lastModifiedBy>
  <cp:revision>12</cp:revision>
  <dcterms:created xsi:type="dcterms:W3CDTF">2025-08-11T21:34:19Z</dcterms:created>
  <dcterms:modified xsi:type="dcterms:W3CDTF">2025-09-04T01:14:02Z</dcterms:modified>
</cp:coreProperties>
</file>